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2"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B8D4D3"/>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30</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fontScale="92500" lnSpcReduction="2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pPr marL="0" indent="0">
              <a:buNone/>
            </a:pPr>
            <a:r>
              <a:rPr lang="ja-JP" altLang="en-US" dirty="0"/>
              <a:t>　→削除と編集が</a:t>
            </a:r>
            <a:r>
              <a:rPr lang="en-US" altLang="ja-JP" dirty="0"/>
              <a:t>6</a:t>
            </a:r>
            <a:r>
              <a:rPr lang="ja-JP" altLang="en-US" dirty="0"/>
              <a:t>件ずつできず</a:t>
            </a:r>
            <a:r>
              <a:rPr lang="en-US" altLang="ja-JP" dirty="0"/>
              <a:t>1</a:t>
            </a:r>
            <a:r>
              <a:rPr lang="ja-JP" altLang="en-US"/>
              <a:t>件ずつしかできない仕様になった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TotalTime>
  <Words>2360</Words>
  <Application>Microsoft Office PowerPoint</Application>
  <PresentationFormat>ワイド画面</PresentationFormat>
  <Paragraphs>298</Paragraphs>
  <Slides>30</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30</vt:i4>
      </vt:variant>
    </vt:vector>
  </HeadingPairs>
  <TitlesOfParts>
    <vt:vector size="36"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245</cp:revision>
  <dcterms:created xsi:type="dcterms:W3CDTF">2023-06-25T05:32:01Z</dcterms:created>
  <dcterms:modified xsi:type="dcterms:W3CDTF">2023-06-27T11:08:27Z</dcterms:modified>
</cp:coreProperties>
</file>